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0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18" r:id="rId26"/>
    <p:sldId id="287" r:id="rId27"/>
    <p:sldId id="293" r:id="rId28"/>
    <p:sldId id="294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3" autoAdjust="0"/>
    <p:restoredTop sz="94222" autoAdjust="0"/>
  </p:normalViewPr>
  <p:slideViewPr>
    <p:cSldViewPr snapToGrid="0" showGuides="1">
      <p:cViewPr varScale="1">
        <p:scale>
          <a:sx n="295" d="100"/>
          <a:sy n="295" d="100"/>
        </p:scale>
        <p:origin x="864" y="17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200000000000002E-2"/>
          <c:y val="6.7616006013885663E-2"/>
          <c:w val="0.69319382677165353"/>
          <c:h val="0.819377923809620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E7C-4210-A2A5-8FE06D09D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E7C-4210-A2A5-8FE06D09D8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BE7C-4210-A2A5-8FE06D09D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E7C-4210-A2A5-8FE06D09D8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BE7C-4210-A2A5-8FE06D09D8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BE7C-4210-A2A5-8FE06D09D8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rgbClr val="000000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7C-4210-A2A5-8FE06D09D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</c:plotArea>
    <c:legend>
      <c:legendPos val="r"/>
      <c:overlay val="0"/>
      <c:txPr>
        <a:bodyPr/>
        <a:lstStyle/>
        <a:p>
          <a:pPr>
            <a:defRPr sz="1000">
              <a:solidFill>
                <a:schemeClr val="tx1"/>
              </a:solidFill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BB4E6"/>
              </a:solidFill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A3-4C64-8E53-E6E274FBB07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405-A380-7565C81E98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405-A380-7565C81E9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0864"/>
        <c:axId val="739502432"/>
      </c:barChart>
      <c:catAx>
        <c:axId val="739500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2432"/>
        <c:crosses val="autoZero"/>
        <c:auto val="1"/>
        <c:lblAlgn val="ctr"/>
        <c:lblOffset val="100"/>
        <c:noMultiLvlLbl val="0"/>
      </c:catAx>
      <c:valAx>
        <c:axId val="73950243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BE87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1-479C-A5C8-5B2E8F168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1-479C-A5C8-5B2E8F168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3608"/>
        <c:axId val="739510664"/>
      </c:barChart>
      <c:catAx>
        <c:axId val="7395036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10664"/>
        <c:crosses val="autoZero"/>
        <c:auto val="1"/>
        <c:lblAlgn val="ctr"/>
        <c:lblOffset val="100"/>
        <c:noMultiLvlLbl val="0"/>
      </c:catAx>
      <c:valAx>
        <c:axId val="739510664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3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85D8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8-4E2B-8297-F8568C4C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8-4E2B-8297-F8568C4CD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5960"/>
        <c:axId val="739506352"/>
      </c:barChart>
      <c:catAx>
        <c:axId val="73950596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6352"/>
        <c:crosses val="autoZero"/>
        <c:auto val="1"/>
        <c:lblAlgn val="ctr"/>
        <c:lblOffset val="100"/>
        <c:noMultiLvlLbl val="0"/>
      </c:catAx>
      <c:valAx>
        <c:axId val="73950635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5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C26-B38B-DE1022EC9C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D2-4C26-B38B-DE1022EC9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21248"/>
        <c:axId val="739521640"/>
      </c:barChart>
      <c:catAx>
        <c:axId val="73952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21640"/>
        <c:crosses val="autoZero"/>
        <c:auto val="1"/>
        <c:lblAlgn val="ctr"/>
        <c:lblOffset val="100"/>
        <c:noMultiLvlLbl val="0"/>
      </c:catAx>
      <c:valAx>
        <c:axId val="739521640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21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05/10/2025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 (.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  <a:blipFill>
                <a:blip r:embed="rId2"/>
                <a:stretch>
                  <a:fillRect t="-3057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389226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389226" cy="414216"/>
              </a:xfrm>
              <a:prstGeom prst="rect">
                <a:avLst/>
              </a:prstGeom>
              <a:blipFill>
                <a:blip r:embed="rId10"/>
                <a:stretch>
                  <a:fillRect l="-2727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matrix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) has a bias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associated: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compute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 err="1">
                <a:latin typeface="Helvetica" pitchFamily="2" charset="0"/>
              </a:rPr>
              <a:t>freezed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 -&gt; 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53" y="1854678"/>
            <a:ext cx="3518557" cy="2646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C9731-4919-914E-E879-92E8A5FF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7" y="2039696"/>
            <a:ext cx="3306623" cy="22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 -&gt; 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08588"/>
            <a:ext cx="4507302" cy="1180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79905"/>
            <a:ext cx="4507302" cy="2398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1505086"/>
            <a:ext cx="1714500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612" y="763367"/>
            <a:ext cx="4065221" cy="14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817" y="4731990"/>
            <a:ext cx="116283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1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00908945"/>
              </p:ext>
            </p:extLst>
          </p:nvPr>
        </p:nvGraphicFramePr>
        <p:xfrm>
          <a:off x="3934256" y="1151490"/>
          <a:ext cx="4404865" cy="3632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Content Placeholder 5"/>
          <p:cNvSpPr>
            <a:spLocks noGrp="1"/>
          </p:cNvSpPr>
          <p:nvPr>
            <p:ph sz="half" idx="1"/>
          </p:nvPr>
        </p:nvSpPr>
        <p:spPr>
          <a:xfrm>
            <a:off x="467544" y="1419622"/>
            <a:ext cx="2890647" cy="3369252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noProof="0" dirty="0">
                <a:solidFill>
                  <a:srgbClr val="FF7900"/>
                </a:solidFill>
              </a:rPr>
              <a:t>Lorem ipsum dolor sit </a:t>
            </a:r>
            <a:r>
              <a:rPr lang="en-US" noProof="0" dirty="0" err="1">
                <a:solidFill>
                  <a:srgbClr val="FF7900"/>
                </a:solidFill>
              </a:rPr>
              <a:t>amet</a:t>
            </a:r>
            <a:r>
              <a:rPr lang="en-US" noProof="0" dirty="0">
                <a:solidFill>
                  <a:srgbClr val="FF7900"/>
                </a:solidFill>
              </a:rPr>
              <a:t>, </a:t>
            </a:r>
            <a:r>
              <a:rPr lang="en-US" noProof="0" dirty="0" err="1">
                <a:solidFill>
                  <a:srgbClr val="FF7900"/>
                </a:solidFill>
              </a:rPr>
              <a:t>consectetur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adipiscing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elit</a:t>
            </a:r>
            <a:r>
              <a:rPr lang="en-US" noProof="0" dirty="0">
                <a:solidFill>
                  <a:srgbClr val="FF7900"/>
                </a:solidFill>
              </a:rPr>
              <a:t>.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>
                <a:solidFill>
                  <a:srgbClr val="FF7900"/>
                </a:solidFill>
              </a:rPr>
              <a:t>Sed </a:t>
            </a:r>
            <a:r>
              <a:rPr lang="en-US" noProof="0" dirty="0" err="1">
                <a:solidFill>
                  <a:srgbClr val="FF7900"/>
                </a:solidFill>
              </a:rPr>
              <a:t>rhoncus</a:t>
            </a:r>
            <a:r>
              <a:rPr lang="en-US" noProof="0" dirty="0">
                <a:solidFill>
                  <a:srgbClr val="FF7900"/>
                </a:solidFill>
              </a:rPr>
              <a:t>, nisi </a:t>
            </a:r>
            <a:r>
              <a:rPr lang="en-US" noProof="0" dirty="0" err="1">
                <a:solidFill>
                  <a:srgbClr val="FF7900"/>
                </a:solidFill>
              </a:rPr>
              <a:t>eu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facilisis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condimentum</a:t>
            </a:r>
            <a:r>
              <a:rPr lang="en-US" noProof="0" dirty="0">
                <a:solidFill>
                  <a:srgbClr val="FF7900"/>
                </a:solidFill>
              </a:rPr>
              <a:t>, ligula </a:t>
            </a:r>
            <a:r>
              <a:rPr lang="en-US" noProof="0" dirty="0" err="1">
                <a:solidFill>
                  <a:srgbClr val="FF7900"/>
                </a:solidFill>
              </a:rPr>
              <a:t>augue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 err="1">
                <a:solidFill>
                  <a:srgbClr val="FF7900"/>
                </a:solidFill>
              </a:rPr>
              <a:t>porttitor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lacus</a:t>
            </a:r>
            <a:r>
              <a:rPr lang="en-US" noProof="0" dirty="0">
                <a:solidFill>
                  <a:srgbClr val="FF7900"/>
                </a:solidFill>
              </a:rPr>
              <a:t>.</a:t>
            </a:r>
          </a:p>
          <a:p>
            <a:pPr>
              <a:spcBef>
                <a:spcPts val="1200"/>
              </a:spcBef>
              <a:buClr>
                <a:srgbClr val="FFFFFF"/>
              </a:buClr>
            </a:pPr>
            <a:r>
              <a:rPr lang="en-US" noProof="0" dirty="0" err="1">
                <a:solidFill>
                  <a:schemeClr val="tx1"/>
                </a:solidFill>
              </a:rPr>
              <a:t>Nulla</a:t>
            </a:r>
            <a:r>
              <a:rPr lang="en-US" noProof="0" dirty="0">
                <a:solidFill>
                  <a:schemeClr val="tx1"/>
                </a:solidFill>
              </a:rPr>
              <a:t> sit </a:t>
            </a:r>
            <a:r>
              <a:rPr lang="en-US" noProof="0" dirty="0" err="1">
                <a:solidFill>
                  <a:schemeClr val="tx1"/>
                </a:solidFill>
              </a:rPr>
              <a:t>amet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quam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justo</a:t>
            </a:r>
            <a:r>
              <a:rPr lang="en-US" noProof="0" dirty="0">
                <a:solidFill>
                  <a:schemeClr val="tx1"/>
                </a:solidFill>
              </a:rPr>
              <a:t>:</a:t>
            </a:r>
          </a:p>
          <a:p>
            <a:pPr lvl="2">
              <a:buClr>
                <a:srgbClr val="FF7900"/>
              </a:buClr>
            </a:pPr>
            <a:r>
              <a:rPr lang="en-US" noProof="0" dirty="0"/>
              <a:t>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. </a:t>
            </a:r>
            <a:br>
              <a:rPr lang="en-US" noProof="0" dirty="0"/>
            </a:br>
            <a:r>
              <a:rPr lang="en-US" noProof="0" dirty="0"/>
              <a:t>Sed </a:t>
            </a:r>
            <a:r>
              <a:rPr lang="en-US" noProof="0" dirty="0" err="1"/>
              <a:t>rhoncus</a:t>
            </a:r>
            <a:endParaRPr lang="en-US" noProof="0" dirty="0"/>
          </a:p>
          <a:p>
            <a:pPr lvl="2">
              <a:buClr>
                <a:srgbClr val="FF7900"/>
              </a:buClr>
            </a:pPr>
            <a:r>
              <a:rPr lang="en-US" noProof="0" dirty="0" err="1"/>
              <a:t>Nulla</a:t>
            </a:r>
            <a:r>
              <a:rPr lang="en-US" noProof="0" dirty="0"/>
              <a:t> sit </a:t>
            </a:r>
            <a:r>
              <a:rPr lang="en-US" noProof="0" dirty="0" err="1"/>
              <a:t>amet</a:t>
            </a:r>
            <a:r>
              <a:rPr lang="en-US" noProof="0" dirty="0"/>
              <a:t> </a:t>
            </a:r>
            <a:r>
              <a:rPr lang="en-US" noProof="0" dirty="0" err="1"/>
              <a:t>quam</a:t>
            </a:r>
            <a:r>
              <a:rPr lang="en-US" noProof="0" dirty="0"/>
              <a:t> </a:t>
            </a:r>
            <a:r>
              <a:rPr lang="en-US" noProof="0" dirty="0" err="1"/>
              <a:t>justo</a:t>
            </a:r>
            <a:r>
              <a:rPr lang="en-US" noProof="0" dirty="0"/>
              <a:t> </a:t>
            </a:r>
            <a:r>
              <a:rPr lang="en-US" noProof="0" dirty="0" err="1"/>
              <a:t>eu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iaculis</a:t>
            </a:r>
            <a:r>
              <a:rPr lang="en-US" noProof="0" dirty="0"/>
              <a:t> </a:t>
            </a:r>
            <a:r>
              <a:rPr lang="en-US" noProof="0" dirty="0" err="1"/>
              <a:t>tortor</a:t>
            </a:r>
            <a:r>
              <a:rPr lang="en-US" noProof="0" dirty="0"/>
              <a:t> nisi a </a:t>
            </a:r>
            <a:r>
              <a:rPr lang="en-US" noProof="0" dirty="0" err="1"/>
              <a:t>augue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1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688" y="4731990"/>
            <a:ext cx="1205968" cy="19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8" name="Chart 82"/>
          <p:cNvGraphicFramePr/>
          <p:nvPr/>
        </p:nvGraphicFramePr>
        <p:xfrm>
          <a:off x="2399717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83"/>
          <p:cNvGraphicFramePr/>
          <p:nvPr/>
        </p:nvGraphicFramePr>
        <p:xfrm>
          <a:off x="4529746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84"/>
          <p:cNvGraphicFramePr/>
          <p:nvPr/>
        </p:nvGraphicFramePr>
        <p:xfrm>
          <a:off x="6659775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85"/>
          <p:cNvGraphicFramePr/>
          <p:nvPr/>
        </p:nvGraphicFramePr>
        <p:xfrm>
          <a:off x="269688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86"/>
          <p:cNvSpPr txBox="1"/>
          <p:nvPr/>
        </p:nvSpPr>
        <p:spPr>
          <a:xfrm>
            <a:off x="384938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27" name="TextBox 87"/>
          <p:cNvSpPr txBox="1"/>
          <p:nvPr/>
        </p:nvSpPr>
        <p:spPr>
          <a:xfrm>
            <a:off x="679353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85%</a:t>
            </a:r>
          </a:p>
        </p:txBody>
      </p:sp>
      <p:sp>
        <p:nvSpPr>
          <p:cNvPr id="28" name="TextBox 88"/>
          <p:cNvSpPr txBox="1"/>
          <p:nvPr/>
        </p:nvSpPr>
        <p:spPr>
          <a:xfrm>
            <a:off x="31281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18%</a:t>
            </a:r>
          </a:p>
        </p:txBody>
      </p:sp>
      <p:sp>
        <p:nvSpPr>
          <p:cNvPr id="29" name="TextBox 89"/>
          <p:cNvSpPr txBox="1"/>
          <p:nvPr/>
        </p:nvSpPr>
        <p:spPr>
          <a:xfrm>
            <a:off x="2545065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45%</a:t>
            </a:r>
          </a:p>
        </p:txBody>
      </p:sp>
      <p:sp>
        <p:nvSpPr>
          <p:cNvPr id="30" name="TextBox 90"/>
          <p:cNvSpPr txBox="1"/>
          <p:nvPr/>
        </p:nvSpPr>
        <p:spPr>
          <a:xfrm>
            <a:off x="4639871" y="1457658"/>
            <a:ext cx="1511533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75%</a:t>
            </a:r>
          </a:p>
        </p:txBody>
      </p:sp>
      <p:sp>
        <p:nvSpPr>
          <p:cNvPr id="31" name="TextBox 94"/>
          <p:cNvSpPr txBox="1"/>
          <p:nvPr/>
        </p:nvSpPr>
        <p:spPr>
          <a:xfrm>
            <a:off x="2545065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2" name="TextBox 95"/>
          <p:cNvSpPr txBox="1"/>
          <p:nvPr/>
        </p:nvSpPr>
        <p:spPr>
          <a:xfrm>
            <a:off x="4676384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3" name="TextBox 96"/>
          <p:cNvSpPr txBox="1"/>
          <p:nvPr/>
        </p:nvSpPr>
        <p:spPr>
          <a:xfrm>
            <a:off x="6836511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cxnSp>
        <p:nvCxnSpPr>
          <p:cNvPr id="34" name="Straight Connector 91"/>
          <p:cNvCxnSpPr/>
          <p:nvPr/>
        </p:nvCxnSpPr>
        <p:spPr>
          <a:xfrm>
            <a:off x="2331832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92"/>
          <p:cNvCxnSpPr/>
          <p:nvPr/>
        </p:nvCxnSpPr>
        <p:spPr>
          <a:xfrm>
            <a:off x="4456303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3"/>
          <p:cNvCxnSpPr/>
          <p:nvPr/>
        </p:nvCxnSpPr>
        <p:spPr>
          <a:xfrm>
            <a:off x="6591890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2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1388</TotalTime>
  <Words>1348</Words>
  <Application>Microsoft Macintosh PowerPoint</Application>
  <PresentationFormat>On-screen Show (16:9)</PresentationFormat>
  <Paragraphs>171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ＭＳ Ｐゴシック</vt:lpstr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Conclusions</vt:lpstr>
      <vt:lpstr>Thank you for your attention!</vt:lpstr>
      <vt:lpstr>Titre Titre Titre Titre Titre</vt:lpstr>
      <vt:lpstr>Titre Titre Titre Titre Titre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Robert Poenaru</cp:lastModifiedBy>
  <cp:revision>82</cp:revision>
  <dcterms:created xsi:type="dcterms:W3CDTF">2021-06-15T12:19:15Z</dcterms:created>
  <dcterms:modified xsi:type="dcterms:W3CDTF">2025-10-05T10:12:28Z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